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2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85792" y="116632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17 марта 2023 г.</a:t>
            </a:r>
          </a:p>
          <a:p>
            <a:pPr algn="ctr"/>
            <a:r>
              <a:rPr lang="ru-RU" sz="3600" b="1" i="1" dirty="0"/>
              <a:t>в</a:t>
            </a:r>
            <a:r>
              <a:rPr lang="ru-RU" sz="3600" b="1" i="1" dirty="0" smtClean="0"/>
              <a:t> 12:00 ч.</a:t>
            </a:r>
          </a:p>
          <a:p>
            <a:pPr algn="ctr"/>
            <a:r>
              <a:rPr lang="ru-RU" sz="3600" b="1" i="1" dirty="0" smtClean="0"/>
              <a:t>СМФК Зириклы</a:t>
            </a:r>
            <a:endParaRPr lang="ru-RU" sz="36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2828835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«Путешествие в Крым»</a:t>
            </a:r>
          </a:p>
          <a:p>
            <a:pPr algn="ctr"/>
            <a:r>
              <a:rPr lang="ru-RU" sz="3600" b="1" i="1" dirty="0" smtClean="0"/>
              <a:t>Познавательный час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4114396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2023-03-10T05:23:15Z</dcterms:created>
  <dcterms:modified xsi:type="dcterms:W3CDTF">2023-03-10T11:22:50Z</dcterms:modified>
</cp:coreProperties>
</file>